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40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chor="t">
            <a:normAutofit/>
          </a:bodyPr>
          <a:lstStyle>
            <a:lvl1pPr marL="0" indent="0" algn="ctr">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36636D-D922-432D-A958-524484B5923D}"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5/2/13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E36636D-D922-432D-A958-524484B5923D}"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t"/>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E36636D-D922-432D-A958-524484B5923D}" type="datetimeFigureOut">
              <a:rPr lang="en-US" smtClean="0"/>
              <a:pPr/>
              <a:t>5/2/13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E36636D-D922-432D-A958-524484B5923D}" type="datetimeFigureOut">
              <a:rPr lang="en-US" smtClean="0"/>
              <a:pPr/>
              <a:t>5/2/13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5/2/13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nchor="t"/>
          <a:lstStyle>
            <a:lvl1pPr marL="0" indent="0">
              <a:buNone/>
              <a:defRPr sz="1400">
                <a:solidFill>
                  <a:schemeClr val="accent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5/2/13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457200"/>
            <a:ext cx="8229600" cy="11430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36636D-D922-432D-A958-524484B5923D}" type="datetimeFigureOut">
              <a:rPr lang="en-US" smtClean="0"/>
              <a:pPr/>
              <a:t>5/2/13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28FB93-0A08-4E7D-8E63-9EFA29F1E0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0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50000"/>
        </a:lnSpc>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lnSpc>
          <a:spcPct val="150000"/>
        </a:lnSpc>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50000"/>
        </a:lnSpc>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50000"/>
        </a:lnSpc>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Short Story Portfolio</a:t>
            </a:r>
            <a:endParaRPr lang="en-US" dirty="0"/>
          </a:p>
        </p:txBody>
      </p:sp>
      <p:sp>
        <p:nvSpPr>
          <p:cNvPr id="3" name="Subtitle 2"/>
          <p:cNvSpPr>
            <a:spLocks noGrp="1"/>
          </p:cNvSpPr>
          <p:nvPr>
            <p:ph type="subTitle" idx="1"/>
          </p:nvPr>
        </p:nvSpPr>
        <p:spPr/>
        <p:txBody>
          <a:bodyPr/>
          <a:lstStyle/>
          <a:p>
            <a:r>
              <a:rPr lang="en-US" dirty="0" smtClean="0"/>
              <a:t>By Adam Boyce</a:t>
            </a:r>
            <a:endParaRPr lang="en-US" dirty="0"/>
          </a:p>
        </p:txBody>
      </p:sp>
    </p:spTree>
    <p:extLst>
      <p:ext uri="{BB962C8B-B14F-4D97-AF65-F5344CB8AC3E}">
        <p14:creationId xmlns:p14="http://schemas.microsoft.com/office/powerpoint/2010/main" val="2358539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picture above shows how crazy the man was waiting for people to come on the island so he can hunt them. </a:t>
            </a:r>
            <a:endParaRPr lang="en-US" dirty="0"/>
          </a:p>
        </p:txBody>
      </p:sp>
    </p:spTree>
    <p:extLst>
      <p:ext uri="{BB962C8B-B14F-4D97-AF65-F5344CB8AC3E}">
        <p14:creationId xmlns:p14="http://schemas.microsoft.com/office/powerpoint/2010/main" val="2050132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Lottery</a:t>
            </a:r>
            <a:endParaRPr lang="en-US" dirty="0"/>
          </a:p>
        </p:txBody>
      </p:sp>
      <p:sp>
        <p:nvSpPr>
          <p:cNvPr id="3" name="Content Placeholder 2"/>
          <p:cNvSpPr>
            <a:spLocks noGrp="1"/>
          </p:cNvSpPr>
          <p:nvPr>
            <p:ph idx="1"/>
          </p:nvPr>
        </p:nvSpPr>
        <p:spPr/>
        <p:txBody>
          <a:bodyPr/>
          <a:lstStyle/>
          <a:p>
            <a:r>
              <a:rPr lang="en-US" dirty="0" smtClean="0"/>
              <a:t>“Big </a:t>
            </a:r>
            <a:r>
              <a:rPr lang="en-US" dirty="0" err="1" smtClean="0"/>
              <a:t>pimpn</a:t>
            </a:r>
            <a:r>
              <a:rPr lang="en-US" dirty="0" smtClean="0"/>
              <a:t>’ </a:t>
            </a:r>
            <a:r>
              <a:rPr lang="en-US" dirty="0" err="1" smtClean="0"/>
              <a:t>spendin</a:t>
            </a:r>
            <a:r>
              <a:rPr lang="en-US" dirty="0" smtClean="0"/>
              <a:t>’ cheese” This shows how the lottery was a type of a “gamble” and if your name was called you were in serious trouble, just like if you lose I craps at the casino. </a:t>
            </a:r>
            <a:endParaRPr lang="en-US" dirty="0"/>
          </a:p>
        </p:txBody>
      </p:sp>
    </p:spTree>
    <p:extLst>
      <p:ext uri="{BB962C8B-B14F-4D97-AF65-F5344CB8AC3E}">
        <p14:creationId xmlns:p14="http://schemas.microsoft.com/office/powerpoint/2010/main" val="26083281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2.jpg"/>
          <p:cNvPicPr>
            <a:picLocks noGrp="1" noChangeAspect="1"/>
          </p:cNvPicPr>
          <p:nvPr>
            <p:ph idx="1"/>
          </p:nvPr>
        </p:nvPicPr>
        <p:blipFill>
          <a:blip r:embed="rId2">
            <a:extLst>
              <a:ext uri="{28A0092B-C50C-407E-A947-70E740481C1C}">
                <a14:useLocalDpi xmlns:a14="http://schemas.microsoft.com/office/drawing/2010/main" val="0"/>
              </a:ext>
            </a:extLst>
          </a:blip>
          <a:srcRect t="6789" b="6789"/>
          <a:stretch>
            <a:fillRect/>
          </a:stretch>
        </p:blipFill>
        <p:spPr/>
      </p:pic>
    </p:spTree>
    <p:extLst>
      <p:ext uri="{BB962C8B-B14F-4D97-AF65-F5344CB8AC3E}">
        <p14:creationId xmlns:p14="http://schemas.microsoft.com/office/powerpoint/2010/main" val="9544523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shows how it is a risk to put your name in something but if it doesn’t go in your favor it could really backfire on you. </a:t>
            </a:r>
            <a:endParaRPr lang="en-US" dirty="0"/>
          </a:p>
        </p:txBody>
      </p:sp>
    </p:spTree>
    <p:extLst>
      <p:ext uri="{BB962C8B-B14F-4D97-AF65-F5344CB8AC3E}">
        <p14:creationId xmlns:p14="http://schemas.microsoft.com/office/powerpoint/2010/main" val="3677367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914" y="175986"/>
            <a:ext cx="8229600" cy="1143000"/>
          </a:xfrm>
        </p:spPr>
        <p:txBody>
          <a:bodyPr>
            <a:noAutofit/>
          </a:bodyPr>
          <a:lstStyle/>
          <a:p>
            <a:r>
              <a:rPr lang="en-US" sz="3600" b="1" dirty="0" smtClean="0"/>
              <a:t>Where are you going, Where have you been?</a:t>
            </a:r>
            <a:endParaRPr lang="en-US" sz="3600" dirty="0">
              <a:latin typeface="+mn-lt"/>
            </a:endParaRPr>
          </a:p>
        </p:txBody>
      </p:sp>
      <p:sp>
        <p:nvSpPr>
          <p:cNvPr id="3" name="Content Placeholder 2"/>
          <p:cNvSpPr>
            <a:spLocks noGrp="1"/>
          </p:cNvSpPr>
          <p:nvPr>
            <p:ph idx="1"/>
          </p:nvPr>
        </p:nvSpPr>
        <p:spPr/>
        <p:txBody>
          <a:bodyPr>
            <a:normAutofit/>
          </a:bodyPr>
          <a:lstStyle/>
          <a:p>
            <a:r>
              <a:rPr lang="en-US" sz="2400" dirty="0" smtClean="0"/>
              <a:t>“</a:t>
            </a:r>
            <a:r>
              <a:rPr lang="en-US" sz="2400" dirty="0" err="1" smtClean="0"/>
              <a:t>Yo</a:t>
            </a:r>
            <a:r>
              <a:rPr lang="en-US" sz="2400" dirty="0" smtClean="0"/>
              <a:t> what you doing here huh? (Hi I thought I’d drop by so nice to see you) Nice to see you too okay (It’s been too long” Yeah you can leave now” This lyric shows how Connie was basically thinking while Arnold friend was talking to her when she was trying to go back inside the house. </a:t>
            </a:r>
            <a:endParaRPr lang="en-US" sz="2400" dirty="0"/>
          </a:p>
        </p:txBody>
      </p:sp>
    </p:spTree>
    <p:extLst>
      <p:ext uri="{BB962C8B-B14F-4D97-AF65-F5344CB8AC3E}">
        <p14:creationId xmlns:p14="http://schemas.microsoft.com/office/powerpoint/2010/main" val="19466721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alker.jpg"/>
          <p:cNvPicPr>
            <a:picLocks noGrp="1" noChangeAspect="1"/>
          </p:cNvPicPr>
          <p:nvPr>
            <p:ph idx="1"/>
          </p:nvPr>
        </p:nvPicPr>
        <p:blipFill rotWithShape="1">
          <a:blip r:embed="rId2">
            <a:extLst>
              <a:ext uri="{28A0092B-C50C-407E-A947-70E740481C1C}">
                <a14:useLocalDpi xmlns:a14="http://schemas.microsoft.com/office/drawing/2010/main" val="0"/>
              </a:ext>
            </a:extLst>
          </a:blip>
          <a:srcRect t="16089" b="47247"/>
          <a:stretch/>
        </p:blipFill>
        <p:spPr/>
      </p:pic>
    </p:spTree>
    <p:extLst>
      <p:ext uri="{BB962C8B-B14F-4D97-AF65-F5344CB8AC3E}">
        <p14:creationId xmlns:p14="http://schemas.microsoft.com/office/powerpoint/2010/main" val="18515218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image above shows how Arnold friend was explaining to Connie that he knew everything about her and her family. He was telling her in a stalker way. </a:t>
            </a:r>
            <a:endParaRPr lang="en-US" dirty="0"/>
          </a:p>
        </p:txBody>
      </p:sp>
    </p:spTree>
    <p:extLst>
      <p:ext uri="{BB962C8B-B14F-4D97-AF65-F5344CB8AC3E}">
        <p14:creationId xmlns:p14="http://schemas.microsoft.com/office/powerpoint/2010/main" val="2716839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Orientation </a:t>
            </a:r>
            <a:endParaRPr lang="en-US" dirty="0"/>
          </a:p>
        </p:txBody>
      </p:sp>
      <p:sp>
        <p:nvSpPr>
          <p:cNvPr id="3" name="Content Placeholder 2"/>
          <p:cNvSpPr>
            <a:spLocks noGrp="1"/>
          </p:cNvSpPr>
          <p:nvPr>
            <p:ph idx="1"/>
          </p:nvPr>
        </p:nvSpPr>
        <p:spPr/>
        <p:txBody>
          <a:bodyPr>
            <a:normAutofit/>
          </a:bodyPr>
          <a:lstStyle/>
          <a:p>
            <a:r>
              <a:rPr lang="en-US" sz="2400" dirty="0" smtClean="0"/>
              <a:t>“Sorry y’all, I don’t agree with y’all parents Politicians never did </a:t>
            </a:r>
            <a:r>
              <a:rPr lang="en-US" sz="2400" dirty="0" err="1" smtClean="0"/>
              <a:t>sh</a:t>
            </a:r>
            <a:r>
              <a:rPr lang="en-US" sz="2400" dirty="0" smtClean="0"/>
              <a:t>*t for me”  This lyric shows how that the lyrists doesn’t agree with politics and it relates to this short story because this story has to do with like politicians and wall street. </a:t>
            </a:r>
            <a:endParaRPr lang="en-US" sz="2400" dirty="0"/>
          </a:p>
        </p:txBody>
      </p:sp>
    </p:spTree>
    <p:extLst>
      <p:ext uri="{BB962C8B-B14F-4D97-AF65-F5344CB8AC3E}">
        <p14:creationId xmlns:p14="http://schemas.microsoft.com/office/powerpoint/2010/main" val="29971319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n.jpg"/>
          <p:cNvPicPr>
            <a:picLocks noGrp="1" noChangeAspect="1"/>
          </p:cNvPicPr>
          <p:nvPr>
            <p:ph idx="1"/>
          </p:nvPr>
        </p:nvPicPr>
        <p:blipFill>
          <a:blip r:embed="rId2">
            <a:extLst>
              <a:ext uri="{28A0092B-C50C-407E-A947-70E740481C1C}">
                <a14:useLocalDpi xmlns:a14="http://schemas.microsoft.com/office/drawing/2010/main" val="0"/>
              </a:ext>
            </a:extLst>
          </a:blip>
          <a:srcRect t="8753" b="8753"/>
          <a:stretch>
            <a:fillRect/>
          </a:stretch>
        </p:blipFill>
        <p:spPr/>
      </p:pic>
    </p:spTree>
    <p:extLst>
      <p:ext uri="{BB962C8B-B14F-4D97-AF65-F5344CB8AC3E}">
        <p14:creationId xmlns:p14="http://schemas.microsoft.com/office/powerpoint/2010/main" val="1726470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image </a:t>
            </a:r>
            <a:r>
              <a:rPr lang="en-US" smtClean="0"/>
              <a:t>above relates </a:t>
            </a:r>
            <a:r>
              <a:rPr lang="en-US" dirty="0" smtClean="0"/>
              <a:t>how the short story talks about the jobs and the jobs now</a:t>
            </a:r>
            <a:endParaRPr lang="en-US" dirty="0"/>
          </a:p>
        </p:txBody>
      </p:sp>
    </p:spTree>
    <p:extLst>
      <p:ext uri="{BB962C8B-B14F-4D97-AF65-F5344CB8AC3E}">
        <p14:creationId xmlns:p14="http://schemas.microsoft.com/office/powerpoint/2010/main" val="3285432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Cask of Amontillado </a:t>
            </a:r>
            <a:endParaRPr lang="en-US" dirty="0"/>
          </a:p>
        </p:txBody>
      </p:sp>
      <p:sp>
        <p:nvSpPr>
          <p:cNvPr id="3" name="Content Placeholder 2"/>
          <p:cNvSpPr>
            <a:spLocks noGrp="1"/>
          </p:cNvSpPr>
          <p:nvPr>
            <p:ph idx="1"/>
          </p:nvPr>
        </p:nvSpPr>
        <p:spPr/>
        <p:txBody>
          <a:bodyPr/>
          <a:lstStyle/>
          <a:p>
            <a:r>
              <a:rPr lang="en-US" dirty="0" smtClean="0"/>
              <a:t>“I see you </a:t>
            </a:r>
            <a:r>
              <a:rPr lang="en-US" dirty="0" err="1" smtClean="0"/>
              <a:t>lookin</a:t>
            </a:r>
            <a:r>
              <a:rPr lang="en-US" dirty="0" smtClean="0"/>
              <a:t>’ what you </a:t>
            </a:r>
            <a:r>
              <a:rPr lang="en-US" dirty="0" err="1" smtClean="0"/>
              <a:t>lookin</a:t>
            </a:r>
            <a:r>
              <a:rPr lang="en-US" dirty="0" smtClean="0"/>
              <a:t>’ at n-</a:t>
            </a:r>
            <a:r>
              <a:rPr lang="en-US" dirty="0" err="1" smtClean="0"/>
              <a:t>gga</a:t>
            </a:r>
            <a:r>
              <a:rPr lang="en-US" dirty="0" smtClean="0"/>
              <a:t>”. I think this lyric ties into this story because the guy was looking for the amontillado when it really wasn’t any there.</a:t>
            </a:r>
            <a:endParaRPr lang="en-US" dirty="0"/>
          </a:p>
        </p:txBody>
      </p:sp>
    </p:spTree>
    <p:extLst>
      <p:ext uri="{BB962C8B-B14F-4D97-AF65-F5344CB8AC3E}">
        <p14:creationId xmlns:p14="http://schemas.microsoft.com/office/powerpoint/2010/main" val="2935367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jpg"/>
          <p:cNvPicPr>
            <a:picLocks noGrp="1" noChangeAspect="1"/>
          </p:cNvPicPr>
          <p:nvPr>
            <p:ph idx="1"/>
          </p:nvPr>
        </p:nvPicPr>
        <p:blipFill>
          <a:blip r:embed="rId2">
            <a:extLst>
              <a:ext uri="{28A0092B-C50C-407E-A947-70E740481C1C}">
                <a14:useLocalDpi xmlns:a14="http://schemas.microsoft.com/office/drawing/2010/main" val="0"/>
              </a:ext>
            </a:extLst>
          </a:blip>
          <a:srcRect t="22502" b="22502"/>
          <a:stretch>
            <a:fillRect/>
          </a:stretch>
        </p:blipFill>
        <p:spPr/>
      </p:pic>
    </p:spTree>
    <p:extLst>
      <p:ext uri="{BB962C8B-B14F-4D97-AF65-F5344CB8AC3E}">
        <p14:creationId xmlns:p14="http://schemas.microsoft.com/office/powerpoint/2010/main" val="36333738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puppet indicates how the guy lured the other guy to his “wine room”. </a:t>
            </a:r>
            <a:endParaRPr lang="en-US" dirty="0"/>
          </a:p>
        </p:txBody>
      </p:sp>
    </p:spTree>
    <p:extLst>
      <p:ext uri="{BB962C8B-B14F-4D97-AF65-F5344CB8AC3E}">
        <p14:creationId xmlns:p14="http://schemas.microsoft.com/office/powerpoint/2010/main" val="1857127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Lady or the Tiger </a:t>
            </a:r>
            <a:endParaRPr lang="en-US" dirty="0"/>
          </a:p>
        </p:txBody>
      </p:sp>
      <p:sp>
        <p:nvSpPr>
          <p:cNvPr id="3" name="Content Placeholder 2"/>
          <p:cNvSpPr>
            <a:spLocks noGrp="1"/>
          </p:cNvSpPr>
          <p:nvPr>
            <p:ph idx="1"/>
          </p:nvPr>
        </p:nvSpPr>
        <p:spPr/>
        <p:txBody>
          <a:bodyPr/>
          <a:lstStyle/>
          <a:p>
            <a:r>
              <a:rPr lang="en-US" dirty="0" smtClean="0"/>
              <a:t>“F*</a:t>
            </a:r>
            <a:r>
              <a:rPr lang="en-US" dirty="0" err="1" smtClean="0"/>
              <a:t>ck</a:t>
            </a:r>
            <a:r>
              <a:rPr lang="en-US" dirty="0" smtClean="0"/>
              <a:t> that n*</a:t>
            </a:r>
            <a:r>
              <a:rPr lang="en-US" dirty="0" err="1" smtClean="0"/>
              <a:t>gga</a:t>
            </a:r>
            <a:r>
              <a:rPr lang="en-US" dirty="0" smtClean="0"/>
              <a:t> that you love so bad” I chose this lyric because the princess is giving away the guy if it</a:t>
            </a:r>
            <a:r>
              <a:rPr lang="fr-FR" dirty="0" smtClean="0"/>
              <a:t>’</a:t>
            </a:r>
            <a:r>
              <a:rPr lang="en-US" dirty="0" smtClean="0"/>
              <a:t>s the lady or the tiger either way so she has to get over him and find another guy. </a:t>
            </a:r>
            <a:endParaRPr lang="en-US" dirty="0"/>
          </a:p>
        </p:txBody>
      </p:sp>
    </p:spTree>
    <p:extLst>
      <p:ext uri="{BB962C8B-B14F-4D97-AF65-F5344CB8AC3E}">
        <p14:creationId xmlns:p14="http://schemas.microsoft.com/office/powerpoint/2010/main" val="3865740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s1.jpg"/>
          <p:cNvPicPr>
            <a:picLocks noGrp="1" noChangeAspect="1"/>
          </p:cNvPicPr>
          <p:nvPr>
            <p:ph idx="1"/>
          </p:nvPr>
        </p:nvPicPr>
        <p:blipFill>
          <a:blip r:embed="rId2">
            <a:extLst>
              <a:ext uri="{28A0092B-C50C-407E-A947-70E740481C1C}">
                <a14:useLocalDpi xmlns:a14="http://schemas.microsoft.com/office/drawing/2010/main" val="0"/>
              </a:ext>
            </a:extLst>
          </a:blip>
          <a:srcRect t="10003" b="10003"/>
          <a:stretch>
            <a:fillRect/>
          </a:stretch>
        </p:blipFill>
        <p:spPr/>
      </p:pic>
    </p:spTree>
    <p:extLst>
      <p:ext uri="{BB962C8B-B14F-4D97-AF65-F5344CB8AC3E}">
        <p14:creationId xmlns:p14="http://schemas.microsoft.com/office/powerpoint/2010/main" val="1468010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picture shows the indecisiveness of which came out the door. </a:t>
            </a:r>
            <a:endParaRPr lang="en-US" dirty="0"/>
          </a:p>
        </p:txBody>
      </p:sp>
    </p:spTree>
    <p:extLst>
      <p:ext uri="{BB962C8B-B14F-4D97-AF65-F5344CB8AC3E}">
        <p14:creationId xmlns:p14="http://schemas.microsoft.com/office/powerpoint/2010/main" val="3285734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a:t>
            </a:r>
            <a:r>
              <a:rPr lang="en-US" dirty="0"/>
              <a:t>D</a:t>
            </a:r>
            <a:r>
              <a:rPr lang="en-US" dirty="0" smtClean="0"/>
              <a:t>angerous Game </a:t>
            </a:r>
            <a:endParaRPr lang="en-US" dirty="0"/>
          </a:p>
        </p:txBody>
      </p:sp>
      <p:sp>
        <p:nvSpPr>
          <p:cNvPr id="3" name="Content Placeholder 2"/>
          <p:cNvSpPr>
            <a:spLocks noGrp="1"/>
          </p:cNvSpPr>
          <p:nvPr>
            <p:ph idx="1"/>
          </p:nvPr>
        </p:nvSpPr>
        <p:spPr/>
        <p:txBody>
          <a:bodyPr/>
          <a:lstStyle/>
          <a:p>
            <a:r>
              <a:rPr lang="en-US" dirty="0" smtClean="0"/>
              <a:t>“He never got up, he never got up”. This lyric shows how it is dangerous to go hunt animals you don’t know when they would attack and you don’t know if you will be able to get up or not, and about the man hunting the people. </a:t>
            </a:r>
            <a:endParaRPr lang="en-US" dirty="0"/>
          </a:p>
        </p:txBody>
      </p:sp>
    </p:spTree>
    <p:extLst>
      <p:ext uri="{BB962C8B-B14F-4D97-AF65-F5344CB8AC3E}">
        <p14:creationId xmlns:p14="http://schemas.microsoft.com/office/powerpoint/2010/main" val="3346297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h.jpg"/>
          <p:cNvPicPr>
            <a:picLocks noGrp="1" noChangeAspect="1"/>
          </p:cNvPicPr>
          <p:nvPr>
            <p:ph idx="1"/>
          </p:nvPr>
        </p:nvPicPr>
        <p:blipFill rotWithShape="1">
          <a:blip r:embed="rId2">
            <a:extLst>
              <a:ext uri="{28A0092B-C50C-407E-A947-70E740481C1C}">
                <a14:useLocalDpi xmlns:a14="http://schemas.microsoft.com/office/drawing/2010/main" val="0"/>
              </a:ext>
            </a:extLst>
          </a:blip>
          <a:srcRect t="10377" b="34627"/>
          <a:stretch/>
        </p:blipFill>
        <p:spPr/>
      </p:pic>
    </p:spTree>
    <p:extLst>
      <p:ext uri="{BB962C8B-B14F-4D97-AF65-F5344CB8AC3E}">
        <p14:creationId xmlns:p14="http://schemas.microsoft.com/office/powerpoint/2010/main" val="2082318375"/>
      </p:ext>
    </p:extLst>
  </p:cSld>
  <p:clrMapOvr>
    <a:masterClrMapping/>
  </p:clrMapOvr>
</p:sld>
</file>

<file path=ppt/theme/theme1.xml><?xml version="1.0" encoding="utf-8"?>
<a:theme xmlns:a="http://schemas.openxmlformats.org/drawingml/2006/main" name="Twilight">
  <a:themeElements>
    <a:clrScheme name="Twilight">
      <a:dk1>
        <a:sysClr val="windowText" lastClr="000000"/>
      </a:dk1>
      <a:lt1>
        <a:sysClr val="window" lastClr="FFFFFF"/>
      </a:lt1>
      <a:dk2>
        <a:srgbClr val="24213E"/>
      </a:dk2>
      <a:lt2>
        <a:srgbClr val="E9EAF0"/>
      </a:lt2>
      <a:accent1>
        <a:srgbClr val="E8BC4A"/>
      </a:accent1>
      <a:accent2>
        <a:srgbClr val="83C1C6"/>
      </a:accent2>
      <a:accent3>
        <a:srgbClr val="E78D35"/>
      </a:accent3>
      <a:accent4>
        <a:srgbClr val="909CE1"/>
      </a:accent4>
      <a:accent5>
        <a:srgbClr val="839C41"/>
      </a:accent5>
      <a:accent6>
        <a:srgbClr val="CC5439"/>
      </a:accent6>
      <a:hlink>
        <a:srgbClr val="1C6CF1"/>
      </a:hlink>
      <a:folHlink>
        <a:srgbClr val="C649E0"/>
      </a:folHlink>
    </a:clrScheme>
    <a:fontScheme name="Twilight">
      <a:maj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ヒラギノ角ゴ Pro W3"/>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wi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fov="600000">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300000"/>
              </a:schemeClr>
            </a:gs>
            <a:gs pos="31000">
              <a:schemeClr val="bg1">
                <a:tint val="100000"/>
                <a:satMod val="300000"/>
              </a:schemeClr>
            </a:gs>
            <a:gs pos="62000">
              <a:schemeClr val="phClr">
                <a:tint val="100000"/>
                <a:shade val="100000"/>
                <a:satMod val="100000"/>
              </a:schemeClr>
            </a:gs>
            <a:gs pos="100000">
              <a:schemeClr val="phClr">
                <a:shade val="100000"/>
                <a:hueMod val="93000"/>
                <a:satMod val="50000"/>
                <a:lumMod val="200000"/>
              </a:schemeClr>
            </a:gs>
          </a:gsLst>
          <a:lin ang="5400000" scaled="0"/>
        </a:gradFill>
        <a:gradFill rotWithShape="1">
          <a:gsLst>
            <a:gs pos="0">
              <a:schemeClr val="phClr">
                <a:tint val="100000"/>
                <a:satMod val="100000"/>
              </a:schemeClr>
            </a:gs>
            <a:gs pos="100000">
              <a:schemeClr val="phClr">
                <a:tint val="100000"/>
                <a:shade val="100000"/>
                <a:alpha val="100000"/>
                <a:hueMod val="100000"/>
                <a:satMod val="150000"/>
                <a:lumMod val="5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163</TotalTime>
  <Words>455</Words>
  <Application>Microsoft Macintosh PowerPoint</Application>
  <PresentationFormat>On-screen Show (4:3)</PresentationFormat>
  <Paragraphs>20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Twilight</vt:lpstr>
      <vt:lpstr>Short Story Portfolio</vt:lpstr>
      <vt:lpstr>Cask of Amontillado </vt:lpstr>
      <vt:lpstr>PowerPoint Presentation</vt:lpstr>
      <vt:lpstr>PowerPoint Presentation</vt:lpstr>
      <vt:lpstr>The Lady or the Tiger </vt:lpstr>
      <vt:lpstr>PowerPoint Presentation</vt:lpstr>
      <vt:lpstr>PowerPoint Presentation</vt:lpstr>
      <vt:lpstr>The Most Dangerous Game </vt:lpstr>
      <vt:lpstr>PowerPoint Presentation</vt:lpstr>
      <vt:lpstr>PowerPoint Presentation</vt:lpstr>
      <vt:lpstr>The Lottery</vt:lpstr>
      <vt:lpstr>PowerPoint Presentation</vt:lpstr>
      <vt:lpstr>PowerPoint Presentation</vt:lpstr>
      <vt:lpstr>Where are you going, Where have you been?</vt:lpstr>
      <vt:lpstr>PowerPoint Presentation</vt:lpstr>
      <vt:lpstr>PowerPoint Presentation</vt:lpstr>
      <vt:lpstr>Orientation </vt:lpstr>
      <vt:lpstr>PowerPoint Presentation</vt:lpstr>
      <vt:lpstr>PowerPoint Presentation</vt:lpstr>
    </vt:vector>
  </TitlesOfParts>
  <Company>Lausanne Collegiate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Story Portfolio</dc:title>
  <dc:creator>Adam Boyce</dc:creator>
  <cp:lastModifiedBy>Adam Boyce</cp:lastModifiedBy>
  <cp:revision>6</cp:revision>
  <dcterms:created xsi:type="dcterms:W3CDTF">2013-05-02T18:07:49Z</dcterms:created>
  <dcterms:modified xsi:type="dcterms:W3CDTF">2013-05-02T20:50:57Z</dcterms:modified>
</cp:coreProperties>
</file>